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0"/>
  </p:notesMasterIdLst>
  <p:handoutMasterIdLst>
    <p:handoutMasterId r:id="rId11"/>
  </p:handoutMasterIdLst>
  <p:sldIdLst>
    <p:sldId id="259" r:id="rId2"/>
    <p:sldId id="267" r:id="rId3"/>
    <p:sldId id="260" r:id="rId4"/>
    <p:sldId id="268" r:id="rId5"/>
    <p:sldId id="266" r:id="rId6"/>
    <p:sldId id="264" r:id="rId7"/>
    <p:sldId id="256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2C129F-373C-400E-9EB2-E64A3C17D438}">
          <p14:sldIdLst>
            <p14:sldId id="259"/>
            <p14:sldId id="267"/>
            <p14:sldId id="260"/>
            <p14:sldId id="268"/>
            <p14:sldId id="266"/>
          </p14:sldIdLst>
        </p14:section>
        <p14:section name="Reference Pages" id="{C0C99651-A6C7-44AA-82A6-71D04EA46AF3}">
          <p14:sldIdLst>
            <p14:sldId id="264"/>
            <p14:sldId id="25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7" autoAdjust="0"/>
  </p:normalViewPr>
  <p:slideViewPr>
    <p:cSldViewPr snapToGrid="0">
      <p:cViewPr varScale="1">
        <p:scale>
          <a:sx n="95" d="100"/>
          <a:sy n="95" d="100"/>
        </p:scale>
        <p:origin x="111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811F83-0E49-4271-9390-188442E3DC9C}" type="doc">
      <dgm:prSet loTypeId="urn:microsoft.com/office/officeart/2005/8/layout/cycle7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3E43017-53B1-4650-BAD3-B5265878D6F3}">
      <dgm:prSet phldrT="[Text]"/>
      <dgm:spPr/>
      <dgm:t>
        <a:bodyPr anchor="t" anchorCtr="0"/>
        <a:lstStyle/>
        <a:p>
          <a:r>
            <a:rPr lang="en-US" dirty="0"/>
            <a:t>ArchiMate</a:t>
          </a:r>
        </a:p>
      </dgm:t>
    </dgm:pt>
    <dgm:pt modelId="{CDDD4A90-C6BD-43F2-8BA4-492C234F84B8}" type="parTrans" cxnId="{74D69D10-D093-41FF-B312-EB5BA86EB263}">
      <dgm:prSet/>
      <dgm:spPr/>
      <dgm:t>
        <a:bodyPr/>
        <a:lstStyle/>
        <a:p>
          <a:endParaRPr lang="en-US"/>
        </a:p>
      </dgm:t>
    </dgm:pt>
    <dgm:pt modelId="{30760C1B-F39A-41F4-81D9-53FA0E460B44}" type="sibTrans" cxnId="{74D69D10-D093-41FF-B312-EB5BA86EB263}">
      <dgm:prSet/>
      <dgm:spPr/>
      <dgm:t>
        <a:bodyPr/>
        <a:lstStyle/>
        <a:p>
          <a:endParaRPr lang="en-US"/>
        </a:p>
      </dgm:t>
    </dgm:pt>
    <dgm:pt modelId="{AA3F9890-C2AB-40F6-A3BA-245554A67417}">
      <dgm:prSet phldrT="[Text]"/>
      <dgm:spPr/>
      <dgm:t>
        <a:bodyPr anchor="t" anchorCtr="0"/>
        <a:lstStyle/>
        <a:p>
          <a:r>
            <a:rPr lang="en-US" dirty="0"/>
            <a:t>UML</a:t>
          </a:r>
        </a:p>
      </dgm:t>
    </dgm:pt>
    <dgm:pt modelId="{3F91775F-599A-4E27-9575-D179254D2D7F}" type="parTrans" cxnId="{12D489E9-355A-4F1B-A3EA-C42326B0AF49}">
      <dgm:prSet/>
      <dgm:spPr/>
      <dgm:t>
        <a:bodyPr/>
        <a:lstStyle/>
        <a:p>
          <a:endParaRPr lang="en-US"/>
        </a:p>
      </dgm:t>
    </dgm:pt>
    <dgm:pt modelId="{59EA129B-E9BF-4C34-9CE6-7C995EC776E6}" type="sibTrans" cxnId="{12D489E9-355A-4F1B-A3EA-C42326B0AF49}">
      <dgm:prSet/>
      <dgm:spPr/>
      <dgm:t>
        <a:bodyPr/>
        <a:lstStyle/>
        <a:p>
          <a:endParaRPr lang="en-US"/>
        </a:p>
      </dgm:t>
    </dgm:pt>
    <dgm:pt modelId="{56EBF98E-CE38-4ECD-B7D5-156FA51A49D1}">
      <dgm:prSet phldrT="[Text]"/>
      <dgm:spPr/>
      <dgm:t>
        <a:bodyPr anchor="t" anchorCtr="0"/>
        <a:lstStyle/>
        <a:p>
          <a:r>
            <a:rPr lang="en-US" dirty="0"/>
            <a:t>BPMN</a:t>
          </a:r>
        </a:p>
      </dgm:t>
    </dgm:pt>
    <dgm:pt modelId="{021FC0A5-9622-4CA0-BDEE-7BA4D79E9C74}" type="parTrans" cxnId="{78C6B4AA-5C38-4643-8EAF-D3ED4559F62A}">
      <dgm:prSet/>
      <dgm:spPr/>
      <dgm:t>
        <a:bodyPr/>
        <a:lstStyle/>
        <a:p>
          <a:endParaRPr lang="en-US"/>
        </a:p>
      </dgm:t>
    </dgm:pt>
    <dgm:pt modelId="{D1F6AF9D-1155-4714-8CB9-8440B1670918}" type="sibTrans" cxnId="{78C6B4AA-5C38-4643-8EAF-D3ED4559F62A}">
      <dgm:prSet/>
      <dgm:spPr/>
      <dgm:t>
        <a:bodyPr/>
        <a:lstStyle/>
        <a:p>
          <a:endParaRPr lang="en-US"/>
        </a:p>
      </dgm:t>
    </dgm:pt>
    <dgm:pt modelId="{70523BDC-4D71-49A0-89AC-86262B7B8AA9}" type="pres">
      <dgm:prSet presAssocID="{5A811F83-0E49-4271-9390-188442E3DC9C}" presName="Name0" presStyleCnt="0">
        <dgm:presLayoutVars>
          <dgm:dir/>
          <dgm:resizeHandles val="exact"/>
        </dgm:presLayoutVars>
      </dgm:prSet>
      <dgm:spPr/>
    </dgm:pt>
    <dgm:pt modelId="{3BF3B68D-F871-44C3-B443-DCA728088680}" type="pres">
      <dgm:prSet presAssocID="{53E43017-53B1-4650-BAD3-B5265878D6F3}" presName="node" presStyleLbl="node1" presStyleIdx="0" presStyleCnt="3" custScaleX="110715" custScaleY="180188">
        <dgm:presLayoutVars>
          <dgm:bulletEnabled val="1"/>
        </dgm:presLayoutVars>
      </dgm:prSet>
      <dgm:spPr/>
    </dgm:pt>
    <dgm:pt modelId="{D411E2B6-4772-4CC5-8BBE-2521596AC99E}" type="pres">
      <dgm:prSet presAssocID="{30760C1B-F39A-41F4-81D9-53FA0E460B44}" presName="sibTrans" presStyleLbl="sibTrans2D1" presStyleIdx="0" presStyleCnt="3"/>
      <dgm:spPr/>
    </dgm:pt>
    <dgm:pt modelId="{44E4512F-4DFF-45CF-B6DD-82199DEDC7F7}" type="pres">
      <dgm:prSet presAssocID="{30760C1B-F39A-41F4-81D9-53FA0E460B44}" presName="connectorText" presStyleLbl="sibTrans2D1" presStyleIdx="0" presStyleCnt="3"/>
      <dgm:spPr/>
    </dgm:pt>
    <dgm:pt modelId="{A3F2CB0B-28F4-42CF-8347-2556CC0DFAFB}" type="pres">
      <dgm:prSet presAssocID="{AA3F9890-C2AB-40F6-A3BA-245554A67417}" presName="node" presStyleLbl="node1" presStyleIdx="1" presStyleCnt="3" custScaleX="110715" custScaleY="180188">
        <dgm:presLayoutVars>
          <dgm:bulletEnabled val="1"/>
        </dgm:presLayoutVars>
      </dgm:prSet>
      <dgm:spPr/>
    </dgm:pt>
    <dgm:pt modelId="{F8557A52-D6EF-4BFA-A21C-95702F21DB21}" type="pres">
      <dgm:prSet presAssocID="{59EA129B-E9BF-4C34-9CE6-7C995EC776E6}" presName="sibTrans" presStyleLbl="sibTrans2D1" presStyleIdx="1" presStyleCnt="3"/>
      <dgm:spPr/>
    </dgm:pt>
    <dgm:pt modelId="{9F5B87A3-4C91-4731-96E4-28FDD4B4F12D}" type="pres">
      <dgm:prSet presAssocID="{59EA129B-E9BF-4C34-9CE6-7C995EC776E6}" presName="connectorText" presStyleLbl="sibTrans2D1" presStyleIdx="1" presStyleCnt="3"/>
      <dgm:spPr/>
    </dgm:pt>
    <dgm:pt modelId="{A4B3D3DC-7402-44D0-8966-B2835108E33C}" type="pres">
      <dgm:prSet presAssocID="{56EBF98E-CE38-4ECD-B7D5-156FA51A49D1}" presName="node" presStyleLbl="node1" presStyleIdx="2" presStyleCnt="3" custScaleX="110715" custScaleY="180188">
        <dgm:presLayoutVars>
          <dgm:bulletEnabled val="1"/>
        </dgm:presLayoutVars>
      </dgm:prSet>
      <dgm:spPr/>
    </dgm:pt>
    <dgm:pt modelId="{C1BE72CD-86EC-469F-9332-A4741E16418C}" type="pres">
      <dgm:prSet presAssocID="{D1F6AF9D-1155-4714-8CB9-8440B1670918}" presName="sibTrans" presStyleLbl="sibTrans2D1" presStyleIdx="2" presStyleCnt="3"/>
      <dgm:spPr/>
    </dgm:pt>
    <dgm:pt modelId="{2D29A392-74BF-463E-8D6F-F313F81A4DCB}" type="pres">
      <dgm:prSet presAssocID="{D1F6AF9D-1155-4714-8CB9-8440B1670918}" presName="connectorText" presStyleLbl="sibTrans2D1" presStyleIdx="2" presStyleCnt="3"/>
      <dgm:spPr/>
    </dgm:pt>
  </dgm:ptLst>
  <dgm:cxnLst>
    <dgm:cxn modelId="{74D69D10-D093-41FF-B312-EB5BA86EB263}" srcId="{5A811F83-0E49-4271-9390-188442E3DC9C}" destId="{53E43017-53B1-4650-BAD3-B5265878D6F3}" srcOrd="0" destOrd="0" parTransId="{CDDD4A90-C6BD-43F2-8BA4-492C234F84B8}" sibTransId="{30760C1B-F39A-41F4-81D9-53FA0E460B44}"/>
    <dgm:cxn modelId="{53586E16-5E66-457F-B844-DAB791628DE1}" type="presOf" srcId="{59EA129B-E9BF-4C34-9CE6-7C995EC776E6}" destId="{F8557A52-D6EF-4BFA-A21C-95702F21DB21}" srcOrd="0" destOrd="0" presId="urn:microsoft.com/office/officeart/2005/8/layout/cycle7"/>
    <dgm:cxn modelId="{8A459E1D-B7A4-4D3C-AFCC-C9A9DAC7CA28}" type="presOf" srcId="{59EA129B-E9BF-4C34-9CE6-7C995EC776E6}" destId="{9F5B87A3-4C91-4731-96E4-28FDD4B4F12D}" srcOrd="1" destOrd="0" presId="urn:microsoft.com/office/officeart/2005/8/layout/cycle7"/>
    <dgm:cxn modelId="{DC60D569-E0F8-475E-906D-6BB5B275AF3A}" type="presOf" srcId="{D1F6AF9D-1155-4714-8CB9-8440B1670918}" destId="{2D29A392-74BF-463E-8D6F-F313F81A4DCB}" srcOrd="1" destOrd="0" presId="urn:microsoft.com/office/officeart/2005/8/layout/cycle7"/>
    <dgm:cxn modelId="{35911A77-2ACA-43C5-AB5C-A4B44F6832AF}" type="presOf" srcId="{D1F6AF9D-1155-4714-8CB9-8440B1670918}" destId="{C1BE72CD-86EC-469F-9332-A4741E16418C}" srcOrd="0" destOrd="0" presId="urn:microsoft.com/office/officeart/2005/8/layout/cycle7"/>
    <dgm:cxn modelId="{92F4828B-F235-49FA-A382-EF2F1485A9F3}" type="presOf" srcId="{30760C1B-F39A-41F4-81D9-53FA0E460B44}" destId="{D411E2B6-4772-4CC5-8BBE-2521596AC99E}" srcOrd="0" destOrd="0" presId="urn:microsoft.com/office/officeart/2005/8/layout/cycle7"/>
    <dgm:cxn modelId="{78C6B4AA-5C38-4643-8EAF-D3ED4559F62A}" srcId="{5A811F83-0E49-4271-9390-188442E3DC9C}" destId="{56EBF98E-CE38-4ECD-B7D5-156FA51A49D1}" srcOrd="2" destOrd="0" parTransId="{021FC0A5-9622-4CA0-BDEE-7BA4D79E9C74}" sibTransId="{D1F6AF9D-1155-4714-8CB9-8440B1670918}"/>
    <dgm:cxn modelId="{288A07E1-D20B-478D-846D-4D026E982371}" type="presOf" srcId="{AA3F9890-C2AB-40F6-A3BA-245554A67417}" destId="{A3F2CB0B-28F4-42CF-8347-2556CC0DFAFB}" srcOrd="0" destOrd="0" presId="urn:microsoft.com/office/officeart/2005/8/layout/cycle7"/>
    <dgm:cxn modelId="{12D489E9-355A-4F1B-A3EA-C42326B0AF49}" srcId="{5A811F83-0E49-4271-9390-188442E3DC9C}" destId="{AA3F9890-C2AB-40F6-A3BA-245554A67417}" srcOrd="1" destOrd="0" parTransId="{3F91775F-599A-4E27-9575-D179254D2D7F}" sibTransId="{59EA129B-E9BF-4C34-9CE6-7C995EC776E6}"/>
    <dgm:cxn modelId="{8C58CEF4-AF86-4B06-A22C-BFC809EEC2D5}" type="presOf" srcId="{53E43017-53B1-4650-BAD3-B5265878D6F3}" destId="{3BF3B68D-F871-44C3-B443-DCA728088680}" srcOrd="0" destOrd="0" presId="urn:microsoft.com/office/officeart/2005/8/layout/cycle7"/>
    <dgm:cxn modelId="{09F473F6-FB4E-4BFC-A875-D6C191881D46}" type="presOf" srcId="{56EBF98E-CE38-4ECD-B7D5-156FA51A49D1}" destId="{A4B3D3DC-7402-44D0-8966-B2835108E33C}" srcOrd="0" destOrd="0" presId="urn:microsoft.com/office/officeart/2005/8/layout/cycle7"/>
    <dgm:cxn modelId="{2B45C8F9-F66B-420E-8FC7-2ACD82A73295}" type="presOf" srcId="{5A811F83-0E49-4271-9390-188442E3DC9C}" destId="{70523BDC-4D71-49A0-89AC-86262B7B8AA9}" srcOrd="0" destOrd="0" presId="urn:microsoft.com/office/officeart/2005/8/layout/cycle7"/>
    <dgm:cxn modelId="{757943FB-BE00-4E2B-80BB-F1924333A7E3}" type="presOf" srcId="{30760C1B-F39A-41F4-81D9-53FA0E460B44}" destId="{44E4512F-4DFF-45CF-B6DD-82199DEDC7F7}" srcOrd="1" destOrd="0" presId="urn:microsoft.com/office/officeart/2005/8/layout/cycle7"/>
    <dgm:cxn modelId="{6C697D56-B86B-42CA-ACE9-E1FFC6F85D6E}" type="presParOf" srcId="{70523BDC-4D71-49A0-89AC-86262B7B8AA9}" destId="{3BF3B68D-F871-44C3-B443-DCA728088680}" srcOrd="0" destOrd="0" presId="urn:microsoft.com/office/officeart/2005/8/layout/cycle7"/>
    <dgm:cxn modelId="{BF6A3357-ED3F-4B34-B10A-231DF487F807}" type="presParOf" srcId="{70523BDC-4D71-49A0-89AC-86262B7B8AA9}" destId="{D411E2B6-4772-4CC5-8BBE-2521596AC99E}" srcOrd="1" destOrd="0" presId="urn:microsoft.com/office/officeart/2005/8/layout/cycle7"/>
    <dgm:cxn modelId="{F6830FA2-A26C-413E-85E4-4FEE2A5256D4}" type="presParOf" srcId="{D411E2B6-4772-4CC5-8BBE-2521596AC99E}" destId="{44E4512F-4DFF-45CF-B6DD-82199DEDC7F7}" srcOrd="0" destOrd="0" presId="urn:microsoft.com/office/officeart/2005/8/layout/cycle7"/>
    <dgm:cxn modelId="{CF07CFAD-EB37-47FF-A977-2C33088ED9AD}" type="presParOf" srcId="{70523BDC-4D71-49A0-89AC-86262B7B8AA9}" destId="{A3F2CB0B-28F4-42CF-8347-2556CC0DFAFB}" srcOrd="2" destOrd="0" presId="urn:microsoft.com/office/officeart/2005/8/layout/cycle7"/>
    <dgm:cxn modelId="{E63387B7-E6AA-4D91-A373-05386730AC43}" type="presParOf" srcId="{70523BDC-4D71-49A0-89AC-86262B7B8AA9}" destId="{F8557A52-D6EF-4BFA-A21C-95702F21DB21}" srcOrd="3" destOrd="0" presId="urn:microsoft.com/office/officeart/2005/8/layout/cycle7"/>
    <dgm:cxn modelId="{051D880A-8E35-4E60-84B0-362EBFFEA36C}" type="presParOf" srcId="{F8557A52-D6EF-4BFA-A21C-95702F21DB21}" destId="{9F5B87A3-4C91-4731-96E4-28FDD4B4F12D}" srcOrd="0" destOrd="0" presId="urn:microsoft.com/office/officeart/2005/8/layout/cycle7"/>
    <dgm:cxn modelId="{13A7E75B-977D-4384-A8FF-61CD55657138}" type="presParOf" srcId="{70523BDC-4D71-49A0-89AC-86262B7B8AA9}" destId="{A4B3D3DC-7402-44D0-8966-B2835108E33C}" srcOrd="4" destOrd="0" presId="urn:microsoft.com/office/officeart/2005/8/layout/cycle7"/>
    <dgm:cxn modelId="{4AE249F7-E077-434D-BDEC-EA456A309A28}" type="presParOf" srcId="{70523BDC-4D71-49A0-89AC-86262B7B8AA9}" destId="{C1BE72CD-86EC-469F-9332-A4741E16418C}" srcOrd="5" destOrd="0" presId="urn:microsoft.com/office/officeart/2005/8/layout/cycle7"/>
    <dgm:cxn modelId="{A675A1F3-11AA-4492-969B-0A7C57E00DCB}" type="presParOf" srcId="{C1BE72CD-86EC-469F-9332-A4741E16418C}" destId="{2D29A392-74BF-463E-8D6F-F313F81A4DC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3B68D-F871-44C3-B443-DCA728088680}">
      <dsp:nvSpPr>
        <dsp:cNvPr id="0" name=""/>
        <dsp:cNvSpPr/>
      </dsp:nvSpPr>
      <dsp:spPr>
        <a:xfrm>
          <a:off x="2510720" y="-560927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ArchiMate</a:t>
          </a:r>
        </a:p>
      </dsp:txBody>
      <dsp:txXfrm>
        <a:off x="2584761" y="-486886"/>
        <a:ext cx="2958477" cy="2379871"/>
      </dsp:txXfrm>
    </dsp:sp>
    <dsp:sp modelId="{D411E2B6-4772-4CC5-8BBE-2521596AC99E}">
      <dsp:nvSpPr>
        <dsp:cNvPr id="0" name=""/>
        <dsp:cNvSpPr/>
      </dsp:nvSpPr>
      <dsp:spPr>
        <a:xfrm rot="3600000">
          <a:off x="4611626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58936" y="2562023"/>
        <a:ext cx="926785" cy="294619"/>
      </dsp:txXfrm>
    </dsp:sp>
    <dsp:sp modelId="{A3F2CB0B-28F4-42CF-8347-2556CC0DFAFB}">
      <dsp:nvSpPr>
        <dsp:cNvPr id="0" name=""/>
        <dsp:cNvSpPr/>
      </dsp:nvSpPr>
      <dsp:spPr>
        <a:xfrm>
          <a:off x="4827378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UML</a:t>
          </a:r>
        </a:p>
      </dsp:txBody>
      <dsp:txXfrm>
        <a:off x="4901419" y="3525682"/>
        <a:ext cx="2958477" cy="2379871"/>
      </dsp:txXfrm>
    </dsp:sp>
    <dsp:sp modelId="{F8557A52-D6EF-4BFA-A21C-95702F21DB21}">
      <dsp:nvSpPr>
        <dsp:cNvPr id="0" name=""/>
        <dsp:cNvSpPr/>
      </dsp:nvSpPr>
      <dsp:spPr>
        <a:xfrm rot="10800000">
          <a:off x="3453297" y="4470101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600607" y="4568308"/>
        <a:ext cx="926785" cy="294619"/>
      </dsp:txXfrm>
    </dsp:sp>
    <dsp:sp modelId="{A4B3D3DC-7402-44D0-8966-B2835108E33C}">
      <dsp:nvSpPr>
        <dsp:cNvPr id="0" name=""/>
        <dsp:cNvSpPr/>
      </dsp:nvSpPr>
      <dsp:spPr>
        <a:xfrm>
          <a:off x="194062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BPMN</a:t>
          </a:r>
        </a:p>
      </dsp:txBody>
      <dsp:txXfrm>
        <a:off x="268103" y="3525682"/>
        <a:ext cx="2958477" cy="2379871"/>
      </dsp:txXfrm>
    </dsp:sp>
    <dsp:sp modelId="{C1BE72CD-86EC-469F-9332-A4741E16418C}">
      <dsp:nvSpPr>
        <dsp:cNvPr id="0" name=""/>
        <dsp:cNvSpPr/>
      </dsp:nvSpPr>
      <dsp:spPr>
        <a:xfrm rot="18000000">
          <a:off x="2294968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442278" y="2562023"/>
        <a:ext cx="926785" cy="294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COBIT: Control Objectives for Information and Related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68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0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37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6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4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1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2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1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60353D3-F400-4ACF-A772-8853037D456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2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4" userDrawn="1">
          <p15:clr>
            <a:srgbClr val="F26B43"/>
          </p15:clr>
        </p15:guide>
        <p15:guide id="4" pos="6960" userDrawn="1">
          <p15:clr>
            <a:srgbClr val="F26B43"/>
          </p15:clr>
        </p15:guide>
        <p15:guide id="5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29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E3403F7-5FBC-878F-7A90-577EB888367D}"/>
              </a:ext>
            </a:extLst>
          </p:cNvPr>
          <p:cNvSpPr txBox="1"/>
          <p:nvPr/>
        </p:nvSpPr>
        <p:spPr>
          <a:xfrm>
            <a:off x="2812941" y="1240433"/>
            <a:ext cx="68615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/>
              <a:t>Opening and Introduction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448084"/>
            <a:ext cx="9862585" cy="1596581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3687540"/>
            <a:ext cx="9862585" cy="720396"/>
          </a:xfrm>
        </p:spPr>
        <p:txBody>
          <a:bodyPr>
            <a:normAutofit/>
          </a:bodyPr>
          <a:lstStyle/>
          <a:p>
            <a:r>
              <a:rPr lang="en-US" sz="24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1694046" y="95271"/>
            <a:ext cx="9423133" cy="2521819"/>
          </a:xfrm>
          <a:prstGeom prst="roundRect">
            <a:avLst>
              <a:gd name="adj" fmla="val 645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125" y="2080009"/>
            <a:ext cx="4380522" cy="1607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538" y="21930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52" y="37642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7F11D-FD8F-331A-66CC-0F5F8F5E6F64}"/>
              </a:ext>
            </a:extLst>
          </p:cNvPr>
          <p:cNvSpPr txBox="1"/>
          <p:nvPr/>
        </p:nvSpPr>
        <p:spPr>
          <a:xfrm>
            <a:off x="8116" y="0"/>
            <a:ext cx="169404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>
            <a:defPPr>
              <a:defRPr lang="en-US"/>
            </a:defPPr>
            <a:lvl1pPr>
              <a:defRPr sz="660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defRPr>
            </a:lvl1pPr>
          </a:lstStyle>
          <a:p>
            <a:r>
              <a:rPr lang="en-US" sz="9600" dirty="0"/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BF74D-9A61-4537-10D9-36FE5C22A619}"/>
              </a:ext>
            </a:extLst>
          </p:cNvPr>
          <p:cNvSpPr txBox="1"/>
          <p:nvPr/>
        </p:nvSpPr>
        <p:spPr>
          <a:xfrm>
            <a:off x="6095999" y="6325592"/>
            <a:ext cx="5089865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Repository: github.com/yasenstar/ArchiMate_SABSA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DDC04BE-1B2D-F1E2-E494-27886F85A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1663" y="2898017"/>
            <a:ext cx="1875150" cy="23652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8566705"/>
                  </p:ext>
                </p:extLst>
              </p:nvPr>
            </p:nvGraphicFramePr>
            <p:xfrm>
              <a:off x="-860612" y="-3131313"/>
              <a:ext cx="3048000" cy="1714500"/>
            </p:xfrm>
            <a:graphic>
              <a:graphicData uri="http://schemas.microsoft.com/office/powerpoint/2016/slidezoom">
                <pslz:sldZm>
                  <pslz:sldZmObj sldId="259" cId="1053374367">
                    <pslz:zmPr id="{7BF7752A-480C-4FB9-93BF-A59A49A58BBD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6" name="Slide Zoom 15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860612" y="-3131313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4B3-A6A9-0D32-B392-094D7C45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About Me – An Enterprise Architecture Practitioner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A9FE13-F918-A90B-5FD6-59957400F5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ISACA</a:t>
            </a:r>
          </a:p>
          <a:p>
            <a:pPr lvl="1"/>
            <a:r>
              <a:rPr lang="en-US" dirty="0" err="1"/>
              <a:t>CobiT</a:t>
            </a:r>
            <a:r>
              <a:rPr lang="en-US" dirty="0"/>
              <a:t> Certified: 2006</a:t>
            </a:r>
          </a:p>
          <a:p>
            <a:pPr lvl="1"/>
            <a:r>
              <a:rPr lang="en-US" dirty="0"/>
              <a:t>CISA – Info Sys Auditor: 2007</a:t>
            </a:r>
          </a:p>
          <a:p>
            <a:pPr lvl="1"/>
            <a:r>
              <a:rPr lang="en-US" dirty="0"/>
              <a:t>CISM – Info Sec </a:t>
            </a:r>
            <a:r>
              <a:rPr lang="en-US" dirty="0" err="1"/>
              <a:t>Mgr</a:t>
            </a:r>
            <a:r>
              <a:rPr lang="en-US" dirty="0"/>
              <a:t>: 2007</a:t>
            </a:r>
          </a:p>
          <a:p>
            <a:pPr lvl="1"/>
            <a:r>
              <a:rPr lang="en-US" dirty="0"/>
              <a:t>CGEIT </a:t>
            </a:r>
            <a:r>
              <a:rPr lang="en-US" dirty="0" err="1"/>
              <a:t>GrandFather</a:t>
            </a:r>
            <a:r>
              <a:rPr lang="en-US" dirty="0"/>
              <a:t> Certified: 2008</a:t>
            </a:r>
          </a:p>
          <a:p>
            <a:pPr lvl="1"/>
            <a:r>
              <a:rPr lang="en-US" dirty="0"/>
              <a:t>CRISC – Risk &amp; </a:t>
            </a:r>
            <a:r>
              <a:rPr lang="en-US" dirty="0" err="1"/>
              <a:t>InfoSys</a:t>
            </a:r>
            <a:r>
              <a:rPr lang="en-US" dirty="0"/>
              <a:t> Control: 2017</a:t>
            </a:r>
          </a:p>
          <a:p>
            <a:pPr lvl="1"/>
            <a:r>
              <a:rPr lang="en-US" dirty="0"/>
              <a:t>CDPSE – Data Privacy Solution: 2020</a:t>
            </a:r>
          </a:p>
          <a:p>
            <a:r>
              <a:rPr lang="en-US" dirty="0"/>
              <a:t>Other Security and Service </a:t>
            </a:r>
            <a:r>
              <a:rPr lang="en-US" dirty="0" err="1"/>
              <a:t>Mgmt</a:t>
            </a:r>
            <a:endParaRPr lang="en-US" dirty="0"/>
          </a:p>
          <a:p>
            <a:pPr lvl="1"/>
            <a:r>
              <a:rPr lang="en-US" dirty="0"/>
              <a:t>ITIL Manager Certified: 2002</a:t>
            </a:r>
          </a:p>
          <a:p>
            <a:pPr lvl="1"/>
            <a:r>
              <a:rPr lang="en-US" dirty="0"/>
              <a:t>PMP: 2003</a:t>
            </a:r>
          </a:p>
          <a:p>
            <a:pPr lvl="1"/>
            <a:r>
              <a:rPr lang="en-US" dirty="0"/>
              <a:t>CISSP: 2016</a:t>
            </a:r>
          </a:p>
          <a:p>
            <a:pPr lvl="1"/>
            <a:r>
              <a:rPr lang="en-US" dirty="0"/>
              <a:t>Security Journey – White/Yellow/Green Belt: 2024</a:t>
            </a:r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52B34F-8177-DEAE-BD92-8B236303A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The Open Group</a:t>
            </a:r>
          </a:p>
          <a:p>
            <a:pPr lvl="1"/>
            <a:r>
              <a:rPr lang="en-US" dirty="0"/>
              <a:t>TOGAF 9 Certified: 2013</a:t>
            </a:r>
          </a:p>
          <a:p>
            <a:pPr lvl="1"/>
            <a:r>
              <a:rPr lang="en-US" dirty="0"/>
              <a:t>ArchiMate 3 Practitioner: 2021</a:t>
            </a:r>
          </a:p>
          <a:p>
            <a:pPr lvl="1"/>
            <a:r>
              <a:rPr lang="en-US" dirty="0"/>
              <a:t>Professional Level 2 Architect: 2021</a:t>
            </a:r>
          </a:p>
          <a:p>
            <a:pPr lvl="1"/>
            <a:r>
              <a:rPr lang="en-US" dirty="0"/>
              <a:t>ArchiMate Essential 3.2: 2025</a:t>
            </a:r>
          </a:p>
          <a:p>
            <a:r>
              <a:rPr lang="en-US" dirty="0"/>
              <a:t>Other Architecture Learning</a:t>
            </a:r>
          </a:p>
          <a:p>
            <a:pPr lvl="1"/>
            <a:r>
              <a:rPr lang="en-US" dirty="0"/>
              <a:t>Certified Business Architect: 2021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EE2AD-D1FE-9796-E772-B28EEC85D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553" y="468541"/>
            <a:ext cx="1319213" cy="13956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90E6E-838B-E88F-1EED-BDE6A76A9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31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7A3C29-6D22-6B86-A36B-878E16409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31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FD522A-98D8-E042-6F70-A972E5B18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230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27ED30-4680-86B0-2B4F-9104D9EFFE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982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E068EF-CF53-BF3D-6147-1908331C3E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481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1490B4-0510-4462-730F-32A022BDE2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2326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400969B-02C5-D4BB-EEA8-404B34CD9F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9980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FC22B6F-1749-6CF2-9F22-43599129AB9F}"/>
              </a:ext>
            </a:extLst>
          </p:cNvPr>
          <p:cNvSpPr txBox="1"/>
          <p:nvPr/>
        </p:nvSpPr>
        <p:spPr>
          <a:xfrm>
            <a:off x="117231" y="6466269"/>
            <a:ext cx="4052836" cy="30777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00" dirty="0"/>
              <a:t>Repository: github.com/yasenstar/ArchiMate_SABSA</a:t>
            </a:r>
          </a:p>
        </p:txBody>
      </p:sp>
    </p:spTree>
    <p:extLst>
      <p:ext uri="{BB962C8B-B14F-4D97-AF65-F5344CB8AC3E}">
        <p14:creationId xmlns:p14="http://schemas.microsoft.com/office/powerpoint/2010/main" val="391819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 –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Preface &amp; Background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C1B66B-5892-AA3F-4100-25D3EB6E10B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D4B83D-9388-C1DB-DA52-2815D5CCA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409" y="1389360"/>
            <a:ext cx="4620831" cy="4554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0B752-7DE3-FDDD-1640-5CD3773B4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041" y="1493460"/>
            <a:ext cx="5762232" cy="434591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D234D-6C4E-D1CC-7A56-0B640F6BB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4A03C36-0D37-BF02-FD43-45C41BF6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Figure 1: A Simple ArchiMate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35F130-20F5-E5B4-E60C-03CC185427E4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03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72DD01A-2820-1F62-B3C5-16DC44EC42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1092" y="1987249"/>
            <a:ext cx="5432124" cy="40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F51C10-17AE-96AA-F93E-71169C90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15" y="1875195"/>
            <a:ext cx="5432123" cy="3745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68071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E608E-5A1F-89C8-972B-89D4A65F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B7F156C-77A9-646D-949F-94B1165E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15B239-A08B-0B6B-B914-C4544398C33B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D7BD6A-E90F-9908-B968-FB2851A33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75238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42" y="104276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1" y="104276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583799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339278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500" y="364797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883" y="364797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9590" y="364797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5799" y="364797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018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27" y="104276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lurred sun at dusk">
            <a:extLst>
              <a:ext uri="{FF2B5EF4-FFF2-40B4-BE49-F238E27FC236}">
                <a16:creationId xmlns:a16="http://schemas.microsoft.com/office/drawing/2014/main" id="{BD4ED28B-15F3-858F-C020-6A102CEB1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3" y="0"/>
            <a:ext cx="11498233" cy="6858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938891-7A3D-3B4F-C85B-CC4DE67F7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6225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B4E4FB6-51D8-A5AC-968C-0C4FB3A7FF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2419" y="1088123"/>
            <a:ext cx="1867161" cy="1133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BD6C47-28E3-E839-C5A6-036C5CB8B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528" y="5196936"/>
            <a:ext cx="2162477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C2E72-AF53-4C7B-C95D-1B41A2A8F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018" y="5158830"/>
            <a:ext cx="1457528" cy="1143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333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CD35974C-8441-FE21-77BD-7901A53B9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36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logo of a company&#10;&#10;AI-generated content may be incorrect.">
            <a:extLst>
              <a:ext uri="{FF2B5EF4-FFF2-40B4-BE49-F238E27FC236}">
                <a16:creationId xmlns:a16="http://schemas.microsoft.com/office/drawing/2014/main" id="{01CB463F-5008-3D59-FC38-BAB9B912D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6" y="1076474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16CA87E6-865D-093B-07E3-5B7E15CBBA01}"/>
              </a:ext>
            </a:extLst>
          </p:cNvPr>
          <p:cNvSpPr/>
          <p:nvPr/>
        </p:nvSpPr>
        <p:spPr>
          <a:xfrm>
            <a:off x="4620939" y="1490319"/>
            <a:ext cx="2021306" cy="9625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7999</TotalTime>
  <Words>186</Words>
  <Application>Microsoft Office PowerPoint</Application>
  <PresentationFormat>Widescreen</PresentationFormat>
  <Paragraphs>38</Paragraphs>
  <Slides>8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Microsoft GothicNeo</vt:lpstr>
      <vt:lpstr>Aptos ExtraBold</vt:lpstr>
      <vt:lpstr>Arial</vt:lpstr>
      <vt:lpstr>Gill Sans MT</vt:lpstr>
      <vt:lpstr>Palatino Linotype</vt:lpstr>
      <vt:lpstr>Gallery</vt:lpstr>
      <vt:lpstr>Modeling SABSA® in ArchiMate®</vt:lpstr>
      <vt:lpstr>About Me – An Enterprise Architecture Practitioner</vt:lpstr>
      <vt:lpstr>01 Introduction – Preface &amp; Background</vt:lpstr>
      <vt:lpstr>01 Introduction Figure 1: A Simple ArchiMate Diagram</vt:lpstr>
      <vt:lpstr>01 Introduction F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11</cp:revision>
  <dcterms:created xsi:type="dcterms:W3CDTF">2025-05-20T02:20:27Z</dcterms:created>
  <dcterms:modified xsi:type="dcterms:W3CDTF">2025-06-01T00:46:05Z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